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1" r:id="rId4"/>
    <p:sldId id="260" r:id="rId5"/>
    <p:sldId id="259" r:id="rId6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Activities (Past)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Activities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District</c:v>
                </c:pt>
                <c:pt idx="1">
                  <c:v>Participation Fees</c:v>
                </c:pt>
                <c:pt idx="2">
                  <c:v>Fundraising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33.332999999999998</c:v>
                </c:pt>
                <c:pt idx="1">
                  <c:v>33.332999999999998</c:v>
                </c:pt>
                <c:pt idx="2">
                  <c:v>33.332999999999998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2 Years </a:t>
            </a:r>
            <a:r>
              <a:rPr lang="en-US" dirty="0" smtClean="0"/>
              <a:t>time (Present)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 Years time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District</c:v>
                </c:pt>
                <c:pt idx="1">
                  <c:v>Participation Fees</c:v>
                </c:pt>
                <c:pt idx="2">
                  <c:v>Fundraising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8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.05"/>
          <c:y val="9.8893132761389904E-2"/>
          <c:w val="0.54567891513560807"/>
          <c:h val="0.2358261154855643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3A6B408-CC86-4232-A70C-23226EB6CE5B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869BCC0-8208-4B9C-8AEB-4E8D977B1F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LieuDell</a:t>
            </a:r>
            <a:r>
              <a:rPr lang="en-US" dirty="0" smtClean="0"/>
              <a:t> </a:t>
            </a:r>
            <a:r>
              <a:rPr lang="en-US" dirty="0" err="1" smtClean="0"/>
              <a:t>Goldsberry</a:t>
            </a:r>
            <a:endParaRPr lang="en-US" dirty="0"/>
          </a:p>
          <a:p>
            <a:r>
              <a:rPr lang="en-US" dirty="0" smtClean="0"/>
              <a:t>SHS Activities Director</a:t>
            </a:r>
          </a:p>
          <a:p>
            <a:r>
              <a:rPr lang="en-US" dirty="0" smtClean="0"/>
              <a:t>2 December 2014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Sitka High School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9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Funding of Activities </a:t>
            </a:r>
            <a:r>
              <a:rPr lang="en-US" smtClean="0"/>
              <a:t>(2014-2012)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0" y="1145959"/>
            <a:ext cx="3733800" cy="533400"/>
          </a:xfrm>
        </p:spPr>
        <p:txBody>
          <a:bodyPr>
            <a:normAutofit fontScale="32500" lnSpcReduction="20000"/>
          </a:bodyPr>
          <a:lstStyle/>
          <a:p>
            <a:pPr algn="ctr"/>
            <a:endParaRPr lang="en-US" sz="3800" dirty="0" smtClean="0"/>
          </a:p>
          <a:p>
            <a:pPr algn="ctr"/>
            <a:r>
              <a:rPr lang="en-US" sz="4900" dirty="0" smtClean="0"/>
              <a:t>2014-15 School Year</a:t>
            </a:r>
            <a:r>
              <a:rPr lang="en-US" sz="4000" dirty="0" smtClean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4294967295"/>
          </p:nvPr>
        </p:nvSpPr>
        <p:spPr>
          <a:xfrm>
            <a:off x="3352800" y="1371600"/>
            <a:ext cx="1981200" cy="3048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1600" dirty="0" smtClean="0"/>
              <a:t>2013-14 School Year</a:t>
            </a:r>
            <a:endParaRPr lang="en-US" sz="1600" dirty="0"/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828172973"/>
              </p:ext>
            </p:extLst>
          </p:nvPr>
        </p:nvGraphicFramePr>
        <p:xfrm>
          <a:off x="533400" y="1752600"/>
          <a:ext cx="2468290" cy="4577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5180"/>
                <a:gridCol w="1043110"/>
              </a:tblGrid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Program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14-15 Program Allotment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C-Country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Football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Swimming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Volleyball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Wrestling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Boys B-Ball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Girls B-Ball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Track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Baseball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Softball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Drill Team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Cheer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$2,115.00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Girls Soccer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Boys Soccer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Athletic Control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Officials Costs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$24,720.00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Uniforms and Equipment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$11,400.00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Music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St. Council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$2,115.00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Drama, Debate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$6,000.00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Art Festival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$1,000.00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State Coaches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$8,000.00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Region V Meetings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$1,750.00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Statewide Scheduling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$1,100.00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>
                          <a:effectLst/>
                        </a:rPr>
                        <a:t>$142,200.00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/>
                </a:tc>
              </a:tr>
              <a:tr h="121391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Amount Allotted by City: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>
                          <a:effectLst/>
                        </a:rPr>
                        <a:t>$132,200.00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District Uniform Allotment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/>
                </a:tc>
              </a:tr>
              <a:tr h="13353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District Activities Allotment: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$0.00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/>
                </a:tc>
              </a:tr>
              <a:tr h="1274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Allotment: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070" marR="6070" marT="607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$142,200.00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70" marR="6070" marT="6070" marB="0"/>
                </a:tc>
              </a:tr>
            </a:tbl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074538420"/>
              </p:ext>
            </p:extLst>
          </p:nvPr>
        </p:nvGraphicFramePr>
        <p:xfrm>
          <a:off x="3276600" y="1752600"/>
          <a:ext cx="2286000" cy="48513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9926"/>
                <a:gridCol w="966074"/>
              </a:tblGrid>
              <a:tr h="27561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Program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13-14 Program Allotment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C-Country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$6,775.00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Football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Swimming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Volleyball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Wrestling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Boys B-Ball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$8,500.00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Girls B-Ball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Track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$8,500.00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Baseball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Softball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Drill Team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Cheer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$2,115.00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Girls Soccer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$8,500.00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Boys Soccer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Athletic Control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$4,755.00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Officials Costs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$25,000.00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Uniforms and Equipment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$13,590.00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Music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St. Council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$2,115.00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Drama, Debate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$8,500.00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Art Festival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State Coaches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Region V Meetings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$1,750.00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Statewide Scheduling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$1,100.00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>
                          <a:effectLst/>
                        </a:rPr>
                        <a:t>$177,200.00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Amount Allotted by City: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$132,200.00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District Uniform Allotment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>
                          <a:effectLst/>
                        </a:rPr>
                        <a:t>$10,000.00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District Activities Allotment: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$35,000.00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/>
                </a:tc>
              </a:tr>
              <a:tr h="14060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Allotment: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3" marR="5693" marT="569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$177,200.00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3" marR="5693" marT="5693" marB="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636596"/>
              </p:ext>
            </p:extLst>
          </p:nvPr>
        </p:nvGraphicFramePr>
        <p:xfrm>
          <a:off x="5943600" y="1752600"/>
          <a:ext cx="2362200" cy="4464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3924"/>
                <a:gridCol w="998276"/>
              </a:tblGrid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Program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12-13 Program Allotment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C-Country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$8,000.00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Football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Swimming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Volleyball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Wrestling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Boys B-Ball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Girls B-Ball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Track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Baseball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$10,000.00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Softball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Drill Team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Cheer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$2,500.00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Officials Costs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$15,000.00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Intramurals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1" i="0" u="none" strike="noStrike">
                        <a:solidFill>
                          <a:srgbClr val="80808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80808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Music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St. Council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$2,500.00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Drama, Debate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Art Festival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$0.00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State Coaches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$10,000.00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buses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$3,000.00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57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AD Stipend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$5,500.00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$156,500.00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5" marR="7995" marT="7995" marB="0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t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5" marR="7995" marT="7995" marB="0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Amount Allotted by City: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$132,200.00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5" marR="7995" marT="7995" marB="0"/>
                </a:tc>
              </a:tr>
              <a:tr h="14957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Amount Allotted by District: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$30,000.00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5" marR="7995" marT="7995" marB="0"/>
                </a:tc>
              </a:tr>
              <a:tr h="14936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Allotment: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$162,200.00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5" marR="7995" marT="7995" marB="0"/>
                </a:tc>
              </a:tr>
            </a:tbl>
          </a:graphicData>
        </a:graphic>
      </p:graphicFrame>
      <p:sp>
        <p:nvSpPr>
          <p:cNvPr id="10" name="Text Placeholder 8"/>
          <p:cNvSpPr txBox="1">
            <a:spLocks/>
          </p:cNvSpPr>
          <p:nvPr/>
        </p:nvSpPr>
        <p:spPr>
          <a:xfrm>
            <a:off x="5943600" y="1371600"/>
            <a:ext cx="1981200" cy="304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2012-13 School Year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7443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an Activity Cost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93938391"/>
              </p:ext>
            </p:extLst>
          </p:nvPr>
        </p:nvGraphicFramePr>
        <p:xfrm>
          <a:off x="914400" y="1447800"/>
          <a:ext cx="7772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Cost of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Fund Raise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School District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Participation</a:t>
                      </a:r>
                      <a:r>
                        <a:rPr lang="en-US" baseline="0" dirty="0" smtClean="0"/>
                        <a:t> Fee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$30,000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$300-$350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766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per Activity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84932200"/>
              </p:ext>
            </p:extLst>
          </p:nvPr>
        </p:nvGraphicFramePr>
        <p:xfrm>
          <a:off x="914400" y="1600200"/>
          <a:ext cx="3124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763572899"/>
              </p:ext>
            </p:extLst>
          </p:nvPr>
        </p:nvGraphicFramePr>
        <p:xfrm>
          <a:off x="4724400" y="1600200"/>
          <a:ext cx="3429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4082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Proposals to the 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en-US" dirty="0" smtClean="0"/>
              <a:t>Ask the city for more money to restore funding at $10,000 </a:t>
            </a:r>
            <a:r>
              <a:rPr lang="en-US" smtClean="0"/>
              <a:t>per activity </a:t>
            </a:r>
            <a:r>
              <a:rPr lang="en-US" dirty="0" smtClean="0"/>
              <a:t>or $15,000 a year</a:t>
            </a:r>
          </a:p>
          <a:p>
            <a:pPr marL="457200" indent="-457200">
              <a:buAutoNum type="arabicParenR"/>
            </a:pPr>
            <a:r>
              <a:rPr lang="en-US" dirty="0" smtClean="0"/>
              <a:t>Take a look at the current activities and cut 3 activities, without cutting DDF and Music to be at $10,000 a year</a:t>
            </a:r>
          </a:p>
          <a:p>
            <a:pPr marL="457200" indent="-457200">
              <a:buAutoNum type="arabicParenR"/>
            </a:pPr>
            <a:r>
              <a:rPr lang="en-US" dirty="0" smtClean="0"/>
              <a:t>Or raise student participation fees to cover the difference</a:t>
            </a:r>
          </a:p>
        </p:txBody>
      </p:sp>
    </p:spTree>
    <p:extLst>
      <p:ext uri="{BB962C8B-B14F-4D97-AF65-F5344CB8AC3E}">
        <p14:creationId xmlns:p14="http://schemas.microsoft.com/office/powerpoint/2010/main" val="55977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</TotalTime>
  <Words>462</Words>
  <Application>Microsoft Office PowerPoint</Application>
  <PresentationFormat>On-screen Show (4:3)</PresentationFormat>
  <Paragraphs>204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Sitka High School Activities</vt:lpstr>
      <vt:lpstr>Funding of Activities (2014-2012)</vt:lpstr>
      <vt:lpstr>Example of an Activity Cost</vt:lpstr>
      <vt:lpstr>Funding per Activity</vt:lpstr>
      <vt:lpstr>Proposals to the Board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Sitka High School Activities</dc:title>
  <dc:creator>Windows User</dc:creator>
  <cp:lastModifiedBy>Windows User</cp:lastModifiedBy>
  <cp:revision>19</cp:revision>
  <cp:lastPrinted>2014-11-17T22:36:43Z</cp:lastPrinted>
  <dcterms:created xsi:type="dcterms:W3CDTF">2014-11-17T21:54:08Z</dcterms:created>
  <dcterms:modified xsi:type="dcterms:W3CDTF">2014-11-26T00:08:17Z</dcterms:modified>
</cp:coreProperties>
</file>